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3" r:id="rId4"/>
    <p:sldId id="262" r:id="rId5"/>
    <p:sldId id="264" r:id="rId6"/>
    <p:sldId id="257" r:id="rId7"/>
    <p:sldId id="258" r:id="rId8"/>
    <p:sldId id="259" r:id="rId9"/>
    <p:sldId id="260" r:id="rId10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1" d="100"/>
          <a:sy n="71" d="100"/>
        </p:scale>
        <p:origin x="69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AD0789C-BB10-42EA-A673-25D30509E5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10968AF5-85A1-49DE-8B8E-C4934FEC54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0496DB6-A7A4-4867-A013-6547CDB1F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663EC-F277-46EF-ABC3-20B25284D1D3}" type="datetimeFigureOut">
              <a:rPr lang="fr-FR" smtClean="0"/>
              <a:t>16/06/2026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5C1C957-866C-4F40-8BBE-D3B1BA873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673D96F-60D5-446A-9E03-E0C95CFC43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3FF78-E414-4B74-93EA-C49AC852C0C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849200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BB3160C-2866-4A9C-9DC9-5A889E22F8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69835805-E4B8-4D02-86AC-C008FE869B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9D7A6E9-7B80-46AE-9A2B-6024680A81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663EC-F277-46EF-ABC3-20B25284D1D3}" type="datetimeFigureOut">
              <a:rPr lang="fr-FR" smtClean="0"/>
              <a:t>16/06/2026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574680F-7B5F-46ED-9939-A38F789C65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FBA3EE6-C54D-4ED1-B813-100D855FF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3FF78-E414-4B74-93EA-C49AC852C0C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3518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E689DAF0-D9F8-4AA0-A27A-F8152588417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0D8FC47B-626F-40F1-BA9A-5954001D38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C99FAC9-A0D5-47EF-8CB0-DDED4B3A14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663EC-F277-46EF-ABC3-20B25284D1D3}" type="datetimeFigureOut">
              <a:rPr lang="fr-FR" smtClean="0"/>
              <a:t>16/06/2026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119BF11-8B90-49D0-919F-1AE31DDB5F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53A214B-0E35-412C-A803-E28EC7062E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3FF78-E414-4B74-93EA-C49AC852C0C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58838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001B95D-7BA8-4CB9-89E9-BD91D97E26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2E18D00-D039-4E87-B6D3-BD62AE526C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1565534-C2FA-4832-9E9F-FAD7EB7F3B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663EC-F277-46EF-ABC3-20B25284D1D3}" type="datetimeFigureOut">
              <a:rPr lang="fr-FR" smtClean="0"/>
              <a:t>16/06/2026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4F7DD24-919E-431E-B0C0-5ABD308431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7F5D402-0994-4DE0-91BA-3DC77AC566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3FF78-E414-4B74-93EA-C49AC852C0C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91725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DDE7B32-8575-43A0-B97A-6168917ACD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28789AB-3143-4C8B-95F0-9274CA20D5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FB715D5-7BB9-4BD4-ACFF-CC30A1066B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663EC-F277-46EF-ABC3-20B25284D1D3}" type="datetimeFigureOut">
              <a:rPr lang="fr-FR" smtClean="0"/>
              <a:t>16/06/2026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6C97F66-7635-44B8-81A9-B68FA1CA46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8AF5D10-9FDB-4986-9EF3-C6B688371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3FF78-E414-4B74-93EA-C49AC852C0C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76978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606A038-1EAC-4909-91F3-88B3922AA1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8F818EB-414A-4F36-8960-DB2AC663DB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3E6664D-79AE-47A3-A91C-4471217E50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D7A01EC-B041-4667-B89F-109BA0140E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663EC-F277-46EF-ABC3-20B25284D1D3}" type="datetimeFigureOut">
              <a:rPr lang="fr-FR" smtClean="0"/>
              <a:t>16/06/2026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FE48067-9A6D-4557-9265-470E9E0D3A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43041CF-50A9-4CF5-A81A-C03600437E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3FF78-E414-4B74-93EA-C49AC852C0C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77586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D8B437D-89FF-4054-9584-64C90C9CF7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EE3C7B3-F424-45F3-AED3-34CB5F94C2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9A5E25A-BD75-45C1-BD6A-B4A6C38BC7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D4684818-4841-4C4A-928B-C4A01DBCCB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12E5F41A-E429-47D6-A7E4-4699DBC16C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2A160ADA-29D5-4C58-B6EE-A1190811B1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663EC-F277-46EF-ABC3-20B25284D1D3}" type="datetimeFigureOut">
              <a:rPr lang="fr-FR" smtClean="0"/>
              <a:t>16/06/2026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6326CC84-C23C-4703-B47E-672E875B38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D06B1FBE-01B5-45E4-8AAA-364C70140C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3FF78-E414-4B74-93EA-C49AC852C0C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93220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1B5711F-F417-4452-9B13-B6E7DC5C15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7B23BE70-F396-4C56-BA9C-ED0D7B1268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663EC-F277-46EF-ABC3-20B25284D1D3}" type="datetimeFigureOut">
              <a:rPr lang="fr-FR" smtClean="0"/>
              <a:t>16/06/2026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9EA81AB-F71F-4CEE-942F-B5ADF423FF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9410118-3203-4725-8459-15515439B1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3FF78-E414-4B74-93EA-C49AC852C0C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534932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80C7E032-3FF9-433A-AB98-0E03FCEF3D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663EC-F277-46EF-ABC3-20B25284D1D3}" type="datetimeFigureOut">
              <a:rPr lang="fr-FR" smtClean="0"/>
              <a:t>16/06/2026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474C6443-C8A0-4E92-85D1-A334957FA6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C5ADAAB-E512-476E-938A-DD38908EFA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3FF78-E414-4B74-93EA-C49AC852C0C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40445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531504E-820B-47D4-86E9-018D04CED2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F598F9E-BE69-4A61-A8CC-51630CD5D6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19765D7-AA68-4BDE-8228-DB00DC7642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7F80F27-62AC-4BAE-B937-9E72DE9779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663EC-F277-46EF-ABC3-20B25284D1D3}" type="datetimeFigureOut">
              <a:rPr lang="fr-FR" smtClean="0"/>
              <a:t>16/06/2026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2E29B63-5ADD-45C0-ABE9-E84701A5BC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07C929E-A411-4211-B15F-C6BD5430F7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3FF78-E414-4B74-93EA-C49AC852C0C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64282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5FE698B-E5C5-4890-9285-F4B6853DAB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D822B1C1-FB83-4E23-BF2C-614C221E74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798D83E-F64D-4963-B207-3D17D44E12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962FB86-AB19-4AFD-9B9B-27774EEC7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663EC-F277-46EF-ABC3-20B25284D1D3}" type="datetimeFigureOut">
              <a:rPr lang="fr-FR" smtClean="0"/>
              <a:t>16/06/2026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B8B151E-8F04-4688-8E72-1BA82FC2BD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76AB9BD-2441-46D3-9093-E175DFBF21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3FF78-E414-4B74-93EA-C49AC852C0C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88405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E035BEEF-A8B1-413E-9233-9F6C2AEF2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C162036-0856-4DEC-BCD9-7C056BFA9B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803C11B-8252-495A-A45F-D90EB1FB9B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4663EC-F277-46EF-ABC3-20B25284D1D3}" type="datetimeFigureOut">
              <a:rPr lang="fr-FR" smtClean="0"/>
              <a:t>16/06/2026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B39DF7A-C012-4DF9-8A4B-B20D010923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135E3DA-9A77-4A35-B060-A9065C8A3C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53FF78-E414-4B74-93EA-C49AC852C0C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3123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E65F628-DEFD-4E52-91DA-8B9A0553EA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7187" y="1614418"/>
            <a:ext cx="6566647" cy="2387600"/>
          </a:xfrm>
        </p:spPr>
        <p:txBody>
          <a:bodyPr>
            <a:normAutofit fontScale="90000"/>
          </a:bodyPr>
          <a:lstStyle/>
          <a:p>
            <a:r>
              <a:rPr lang="fr-FR" b="1" dirty="0">
                <a:solidFill>
                  <a:schemeClr val="accent6">
                    <a:lumMod val="50000"/>
                  </a:schemeClr>
                </a:solidFill>
              </a:rPr>
              <a:t>Projet interdisciplinaire avec le groupe « Boulevard des airs »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3927683-0EE5-426E-85A5-5F251BCA15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243581"/>
            <a:ext cx="9144000" cy="861384"/>
          </a:xfrm>
        </p:spPr>
        <p:txBody>
          <a:bodyPr>
            <a:normAutofit/>
          </a:bodyPr>
          <a:lstStyle/>
          <a:p>
            <a:r>
              <a:rPr lang="fr-FR" b="1" dirty="0">
                <a:solidFill>
                  <a:schemeClr val="accent2">
                    <a:lumMod val="50000"/>
                  </a:schemeClr>
                </a:solidFill>
              </a:rPr>
              <a:t>Ecole élémentaire de St Etienne de </a:t>
            </a:r>
            <a:r>
              <a:rPr lang="fr-FR" b="1" dirty="0" err="1">
                <a:solidFill>
                  <a:schemeClr val="accent2">
                    <a:lumMod val="50000"/>
                  </a:schemeClr>
                </a:solidFill>
              </a:rPr>
              <a:t>Crossey</a:t>
            </a:r>
            <a:endParaRPr lang="fr-FR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375B05F2-465E-4690-9C57-0B9631E288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5663" y="909965"/>
            <a:ext cx="3796506" cy="3796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0998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4D58BD09-85EE-4090-9185-8E18BD5115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1898" y="448526"/>
            <a:ext cx="7864046" cy="5960947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5056516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8C48D1A5-BCB6-4FF8-8744-265752A490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8418" y="295835"/>
            <a:ext cx="7566613" cy="5886274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6685663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E118D4A2-8C3E-40D4-9214-81D32E69A3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4181" y="134470"/>
            <a:ext cx="7773195" cy="6486691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752805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02796E8F-9149-4614-9347-61DE685764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9565" y="215152"/>
            <a:ext cx="9889787" cy="6296962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2805525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BE7B226D-18FA-4C22-9C60-5ECCC4880E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599" y="387894"/>
            <a:ext cx="10810787" cy="6082211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23F70ADF-D7D2-4CEE-8263-F56BF9CD2BFB}"/>
              </a:ext>
            </a:extLst>
          </p:cNvPr>
          <p:cNvSpPr txBox="1"/>
          <p:nvPr/>
        </p:nvSpPr>
        <p:spPr>
          <a:xfrm>
            <a:off x="1701799" y="660400"/>
            <a:ext cx="43264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solidFill>
                  <a:schemeClr val="bg1"/>
                </a:solidFill>
              </a:rPr>
              <a:t>Rencontre avec le groupe avant le concert du soir</a:t>
            </a:r>
          </a:p>
        </p:txBody>
      </p:sp>
    </p:spTree>
    <p:extLst>
      <p:ext uri="{BB962C8B-B14F-4D97-AF65-F5344CB8AC3E}">
        <p14:creationId xmlns:p14="http://schemas.microsoft.com/office/powerpoint/2010/main" val="42032195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977E90FB-DAFD-4302-B91C-D44B3ECE88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626" y="871387"/>
            <a:ext cx="11204774" cy="5046813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5B085311-779B-41C3-A626-2C673F0D79DF}"/>
              </a:ext>
            </a:extLst>
          </p:cNvPr>
          <p:cNvSpPr txBox="1"/>
          <p:nvPr/>
        </p:nvSpPr>
        <p:spPr>
          <a:xfrm>
            <a:off x="5223933" y="1117600"/>
            <a:ext cx="613833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solidFill>
                  <a:schemeClr val="bg1"/>
                </a:solidFill>
              </a:rPr>
              <a:t>Les élèves ont pu échanger avec les différents membres du groupe...</a:t>
            </a:r>
          </a:p>
        </p:txBody>
      </p:sp>
    </p:spTree>
    <p:extLst>
      <p:ext uri="{BB962C8B-B14F-4D97-AF65-F5344CB8AC3E}">
        <p14:creationId xmlns:p14="http://schemas.microsoft.com/office/powerpoint/2010/main" val="27683486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D0950D00-13CE-4FE7-BDF4-8C61F6F8A0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733" y="969276"/>
            <a:ext cx="10922000" cy="4919447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A15B8462-5191-4B31-B28D-68523EBEBE0C}"/>
              </a:ext>
            </a:extLst>
          </p:cNvPr>
          <p:cNvSpPr txBox="1"/>
          <p:nvPr/>
        </p:nvSpPr>
        <p:spPr>
          <a:xfrm>
            <a:off x="0" y="1151466"/>
            <a:ext cx="61383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solidFill>
                  <a:schemeClr val="bg1"/>
                </a:solidFill>
              </a:rPr>
              <a:t>…et leur poser des questions.</a:t>
            </a:r>
          </a:p>
        </p:txBody>
      </p:sp>
    </p:spTree>
    <p:extLst>
      <p:ext uri="{BB962C8B-B14F-4D97-AF65-F5344CB8AC3E}">
        <p14:creationId xmlns:p14="http://schemas.microsoft.com/office/powerpoint/2010/main" val="35877084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CA6F8C97-2AE7-4BD7-AB87-C8C5B577D1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07542" y="1412292"/>
            <a:ext cx="6399356" cy="3930366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29296161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45</Words>
  <Application>Microsoft Office PowerPoint</Application>
  <PresentationFormat>Grand écran</PresentationFormat>
  <Paragraphs>5</Paragraphs>
  <Slides>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Thème Office</vt:lpstr>
      <vt:lpstr>Projet interdisciplinaire avec le groupe « Boulevard des airs »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Projet musical avec le groupe « Boulevard des airs »</dc:title>
  <dc:creator>JACOLIN Nelly</dc:creator>
  <cp:lastModifiedBy>JACOLIN Nelly</cp:lastModifiedBy>
  <cp:revision>7</cp:revision>
  <dcterms:created xsi:type="dcterms:W3CDTF">2026-06-16T10:36:30Z</dcterms:created>
  <dcterms:modified xsi:type="dcterms:W3CDTF">2026-06-16T12:08:35Z</dcterms:modified>
</cp:coreProperties>
</file>