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media2.m4a" ContentType="audio/mp4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56" r:id="rId13"/>
    <p:sldId id="257" r:id="rId14"/>
    <p:sldId id="258" r:id="rId1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732B72-85A1-4637-9FF5-2EBAA6097A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0941382-2F81-4EC4-9E5D-6BC05E67314B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DA55EAF-387F-4DD9-890C-B5548046682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24DA66D-582C-487E-9C12-44D20B5A666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EF152B7-A50A-4159-A93B-51E5AC7B23E8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3566C4F-CDB2-4A10-AC34-5E41EA939CF9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A8A6EF9-22DB-4FDF-9261-70DD09F3BDF0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A1CE6C9-5238-4115-872B-587C17E22CE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1BB2605-458C-4D08-AB88-A18CF02BF97B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B6EDC74-90DC-4478-9670-BEEF03AFB51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EF9D043-0982-4EFE-8520-51716A7AF15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F1424D2-0C38-4DDC-8B2C-87F01E0D3796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audio" Target="../media/media2.m4a"/><Relationship Id="rId3" Type="http://schemas.microsoft.com/office/2007/relationships/media" Target="../media/media2.m4a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920" y="744120"/>
            <a:ext cx="10472760" cy="5842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440">
            <a:solidFill>
              <a:schemeClr val="accent1"/>
            </a:solidFill>
            <a:round/>
          </a:ln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90000"/>
              </a:lnSpc>
              <a:buNone/>
            </a:pPr>
            <a:r>
              <a:rPr b="1" lang="fr-FR" sz="4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Groupe scolaire : 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1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55880" y="126360"/>
            <a:ext cx="1151280" cy="1381320"/>
          </a:xfrm>
          <a:prstGeom prst="rect">
            <a:avLst/>
          </a:prstGeom>
          <a:noFill/>
          <a:ln w="0">
            <a:solidFill>
              <a:schemeClr val="accent1"/>
            </a:solidFill>
          </a:ln>
        </p:spPr>
      </p:pic>
      <p:sp>
        <p:nvSpPr>
          <p:cNvPr id="62" name="Titre 1"/>
          <p:cNvSpPr/>
          <p:nvPr/>
        </p:nvSpPr>
        <p:spPr>
          <a:xfrm>
            <a:off x="304920" y="1641960"/>
            <a:ext cx="11319480" cy="222660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Quel constat de départ ? Quelle(s) difficulté(s) ou besoin(s) avez-vous observés ?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Les évaluations nationales nous ont montré un point à travailler : la soustraction (le calcul mental et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l’opération posée) 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Différentes techniques pour poser la soustraction dans l’équipe : besoin d’harmoniser les pratiques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Titre 1"/>
          <p:cNvSpPr/>
          <p:nvPr/>
        </p:nvSpPr>
        <p:spPr>
          <a:xfrm>
            <a:off x="304920" y="4450320"/>
            <a:ext cx="11319480" cy="162684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3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Que vouliez-vous améliorer ou comprendre ?</a:t>
            </a:r>
            <a:r>
              <a:rPr b="1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b="1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	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Homogénéiser les pratiques dans le but d’améliorer les résultats des élèves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Travailler le sens de la soustraction (dans le calcul mental, les problèmes)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Travailler sur la notion d’écart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Flèche : bas 7"/>
          <p:cNvSpPr/>
          <p:nvPr/>
        </p:nvSpPr>
        <p:spPr>
          <a:xfrm>
            <a:off x="5609160" y="3868920"/>
            <a:ext cx="711000" cy="4568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600">
            <a:solidFill>
              <a:schemeClr val="accent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" name="ZoneTexte 8"/>
          <p:cNvSpPr/>
          <p:nvPr/>
        </p:nvSpPr>
        <p:spPr>
          <a:xfrm>
            <a:off x="4013280" y="0"/>
            <a:ext cx="6764400" cy="57816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Le point de départ et l’objectif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chemeClr val="accent1"/>
          </a:solidFill>
          <a:ln w="12600">
            <a:solidFill>
              <a:schemeClr val="accent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fr-FR" sz="2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b="0" lang="fr-FR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55880" y="126360"/>
            <a:ext cx="1151280" cy="1381320"/>
          </a:xfrm>
          <a:prstGeom prst="rect">
            <a:avLst/>
          </a:prstGeom>
          <a:noFill/>
          <a:ln w="0">
            <a:solidFill>
              <a:schemeClr val="accent1"/>
            </a:solidFill>
          </a:ln>
        </p:spPr>
      </p:pic>
      <p:sp>
        <p:nvSpPr>
          <p:cNvPr id="68" name="Titre 1"/>
          <p:cNvSpPr/>
          <p:nvPr/>
        </p:nvSpPr>
        <p:spPr>
          <a:xfrm>
            <a:off x="347040" y="1310760"/>
            <a:ext cx="10532160" cy="264924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0" lang="fr-FR" sz="3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b="1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Qu’avez-vous tenté ? 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L’équipe s’est mis d’accord sur la technique opératoire et la manière de poser la soustraction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Découverte de nouveaux outils numériques (calcul mental)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Travail en équipe (Cycle1, 2 et 3) pour savoir ce qui était fait dans chaque cycle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La mise en œuvre n’a pas pu aboutir car le thème de la constellation a évolué suite à une proposition de la formatrice. Marilyse Darve est venue travailler avec l’équipe du cycle 2 et 3 sur la pédagogie explicite et plus particulièrement les situations de clôture de séance.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itre 1"/>
          <p:cNvSpPr/>
          <p:nvPr/>
        </p:nvSpPr>
        <p:spPr>
          <a:xfrm>
            <a:off x="347040" y="4137480"/>
            <a:ext cx="3572640" cy="198252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Avec qui ?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École élémentaire et maternelle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CPC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ERUN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Marilyse Darve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ZoneTexte 8"/>
          <p:cNvSpPr/>
          <p:nvPr/>
        </p:nvSpPr>
        <p:spPr>
          <a:xfrm>
            <a:off x="4013280" y="0"/>
            <a:ext cx="6764400" cy="57816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La mise en œuvre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chemeClr val="accent1"/>
          </a:solidFill>
          <a:ln w="12600">
            <a:solidFill>
              <a:schemeClr val="accent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fr-FR" sz="2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b="0" lang="fr-FR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itre 1"/>
          <p:cNvSpPr/>
          <p:nvPr/>
        </p:nvSpPr>
        <p:spPr>
          <a:xfrm>
            <a:off x="4080960" y="4137480"/>
            <a:ext cx="3572640" cy="162684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Comment ?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Visite de Mme Darve et de la CPC dans toutes les classes de Cycle 2 et 3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Titre 1"/>
          <p:cNvSpPr/>
          <p:nvPr/>
        </p:nvSpPr>
        <p:spPr>
          <a:xfrm>
            <a:off x="7814880" y="4137480"/>
            <a:ext cx="3572640" cy="162684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Sur quelle durée ?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Une matinée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38960" y="50040"/>
            <a:ext cx="1151280" cy="1381320"/>
          </a:xfrm>
          <a:prstGeom prst="rect">
            <a:avLst/>
          </a:prstGeom>
          <a:noFill/>
          <a:ln w="0">
            <a:solidFill>
              <a:schemeClr val="accent1"/>
            </a:solidFill>
          </a:ln>
        </p:spPr>
      </p:pic>
      <p:sp>
        <p:nvSpPr>
          <p:cNvPr id="75" name="Titre 1"/>
          <p:cNvSpPr/>
          <p:nvPr/>
        </p:nvSpPr>
        <p:spPr>
          <a:xfrm>
            <a:off x="211680" y="1508400"/>
            <a:ext cx="5613120" cy="312372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Quelles réussites ?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Harmonisation des pratiques dans l’école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Retours constructifs sur la pédagogie explicite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ZoneTexte 8"/>
          <p:cNvSpPr/>
          <p:nvPr/>
        </p:nvSpPr>
        <p:spPr>
          <a:xfrm>
            <a:off x="4013280" y="0"/>
            <a:ext cx="6764400" cy="57816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Les 1ères observations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chemeClr val="accent1"/>
          </a:solidFill>
          <a:ln w="12600">
            <a:solidFill>
              <a:schemeClr val="accent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fr-FR" sz="2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b="0" lang="fr-FR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itre 1"/>
          <p:cNvSpPr/>
          <p:nvPr/>
        </p:nvSpPr>
        <p:spPr>
          <a:xfrm>
            <a:off x="6125760" y="1493280"/>
            <a:ext cx="5680800" cy="315360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Quelles limites ?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Manque de temps pour concevoir les séquences à mettre en œuvre en classe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ZoneTexte 9"/>
          <p:cNvSpPr/>
          <p:nvPr/>
        </p:nvSpPr>
        <p:spPr>
          <a:xfrm>
            <a:off x="3249000" y="733680"/>
            <a:ext cx="6142320" cy="5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Qu’est-ce que cela a changé ? </a:t>
            </a:r>
            <a:endParaRPr b="0" lang="fr-F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itre 1"/>
          <p:cNvSpPr/>
          <p:nvPr/>
        </p:nvSpPr>
        <p:spPr>
          <a:xfrm>
            <a:off x="1998000" y="4880880"/>
            <a:ext cx="980820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b="1" lang="fr-FR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Quels sont les besoins en formation /en accompagnement de l’équipe ? 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fr-FR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Avoir du temps en équipe pour harmoniser nos pratiques dans d’autres domaines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Titre 1"/>
          <p:cNvSpPr/>
          <p:nvPr/>
        </p:nvSpPr>
        <p:spPr>
          <a:xfrm>
            <a:off x="211680" y="4880880"/>
            <a:ext cx="32148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 vert="vert270">
            <a:normAutofit fontScale="25000" lnSpcReduction="19999"/>
          </a:bodyPr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</a:pPr>
            <a:r>
              <a:rPr b="1" lang="fr-FR" sz="8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2026/2027</a:t>
            </a:r>
            <a:endParaRPr b="0" lang="fr-FR" sz="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Titre 1"/>
          <p:cNvSpPr/>
          <p:nvPr/>
        </p:nvSpPr>
        <p:spPr>
          <a:xfrm>
            <a:off x="660240" y="4880880"/>
            <a:ext cx="121896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44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fr-FR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Pour aller plus loin…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3" name="" descr="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r:embed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320" y="3124080"/>
            <a:ext cx="609120" cy="609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mediacall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95" fill="hold"/>
                                        <p:tgtEl>
                                          <p:spTgt spid="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2026-05-05T11:55:38Z</dcterms:created>
  <dc:creator>JACOLIN Nelly</dc:creator>
  <dc:description/>
  <dc:language>fr-FR</dc:language>
  <cp:lastModifiedBy/>
  <dcterms:modified xsi:type="dcterms:W3CDTF">2026-05-29T13:11:46Z</dcterms:modified>
  <cp:revision>11</cp:revision>
  <dc:subject/>
  <dc:title>Groupe scolaire :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r8>1</vt:r8>
  </property>
  <property fmtid="{D5CDD505-2E9C-101B-9397-08002B2CF9AE}" pid="3" name="PresentationFormat">
    <vt:lpwstr>Grand écran</vt:lpwstr>
  </property>
  <property fmtid="{D5CDD505-2E9C-101B-9397-08002B2CF9AE}" pid="4" name="Slides">
    <vt:r8>3</vt:r8>
  </property>
</Properties>
</file>